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82" d="100"/>
          <a:sy n="82" d="100"/>
        </p:scale>
        <p:origin x="-150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19.3.2026.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428" y="1412776"/>
            <a:ext cx="7344816" cy="2448272"/>
          </a:xfrm>
          <a:solidFill>
            <a:schemeClr val="accent1">
              <a:lumMod val="75000"/>
            </a:schemeClr>
          </a:solidFill>
        </p:spPr>
        <p:txBody>
          <a:bodyPr anchor="ctr"/>
          <a:lstStyle>
            <a:lvl1pPr>
              <a:defRPr sz="6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043608" y="4522440"/>
            <a:ext cx="7344816" cy="10668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Kliknite da biste uredili stil podnaslova matrice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Privatnost na internetu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 userDrawn="1"/>
        </p:nvSpPr>
        <p:spPr>
          <a:xfrm>
            <a:off x="935596" y="6489384"/>
            <a:ext cx="8208404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66" y="332656"/>
            <a:ext cx="8015347" cy="7908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9568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4907" y="6516710"/>
            <a:ext cx="350207" cy="34129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1"/>
            <a:ext cx="2438399" cy="360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489384"/>
            <a:ext cx="4932548" cy="395959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r-HR" smtClean="0"/>
              <a:t>Privatnost na internetu</a:t>
            </a:r>
            <a:endParaRPr lang="hr-HR" dirty="0"/>
          </a:p>
        </p:txBody>
      </p:sp>
      <p:sp>
        <p:nvSpPr>
          <p:cNvPr id="9" name="Pravokutnik 8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 userDrawn="1"/>
        </p:nvSpPr>
        <p:spPr>
          <a:xfrm>
            <a:off x="864096" y="6381328"/>
            <a:ext cx="8279904" cy="4961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501317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234888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Privatnost na internetu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277022"/>
            <a:ext cx="7989518" cy="790840"/>
          </a:xfrm>
        </p:spPr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201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23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hr-HR"/>
              <a:t>Privatnost na internetu</a:t>
            </a:r>
            <a:endParaRPr lang="hr-H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89" y="192206"/>
            <a:ext cx="7989518" cy="79084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1525560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5" y="216532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407" y="1505744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2407" y="219583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 userDrawn="1"/>
        </p:nvSpPr>
        <p:spPr>
          <a:xfrm>
            <a:off x="935596" y="6489384"/>
            <a:ext cx="8208404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34001" y="6519624"/>
            <a:ext cx="2438399" cy="36576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0105" y="6489384"/>
            <a:ext cx="4853896" cy="396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Privatnost na internetu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Pravokutnik 5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Privatnost na internetu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817" y="188640"/>
            <a:ext cx="7772400" cy="494284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57" y="5501374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057" y="163372"/>
            <a:ext cx="8156448" cy="5225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057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Privatnost na internetu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Privatnost na internetu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70037" y="19970"/>
            <a:ext cx="773963" cy="10095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8021"/>
            <a:ext cx="792088" cy="100872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35596" y="1484784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574907" y="6525343"/>
            <a:ext cx="350207" cy="286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935596" y="269337"/>
            <a:ext cx="7989518" cy="790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r-HR" smtClean="0"/>
              <a:t>Privatnost na internetu</a:t>
            </a:r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ransition spd="slow">
    <p:split orient="vert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zanet.hr/" TargetMode="External"/><Relationship Id="rId2" Type="http://schemas.openxmlformats.org/officeDocument/2006/relationships/hyperlink" Target="https://www.csi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hr-HR" dirty="0"/>
              <a:t>4</a:t>
            </a:r>
            <a:r>
              <a:rPr lang="hr-HR" dirty="0" smtClean="0"/>
              <a:t>. </a:t>
            </a:r>
            <a:r>
              <a:rPr lang="hr-HR" dirty="0"/>
              <a:t>E - svijet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43608" y="4283204"/>
            <a:ext cx="7344816" cy="1378044"/>
          </a:xfrm>
        </p:spPr>
        <p:txBody>
          <a:bodyPr anchor="ctr"/>
          <a:lstStyle/>
          <a:p>
            <a:r>
              <a:rPr lang="hr-HR" sz="3400" dirty="0" smtClean="0"/>
              <a:t>4.7 </a:t>
            </a:r>
            <a:r>
              <a:rPr lang="hr-HR" sz="3400" dirty="0"/>
              <a:t>Privatnost na internetu</a:t>
            </a:r>
          </a:p>
        </p:txBody>
      </p:sp>
    </p:spTree>
    <p:extLst>
      <p:ext uri="{BB962C8B-B14F-4D97-AF65-F5344CB8AC3E}">
        <p14:creationId xmlns:p14="http://schemas.microsoft.com/office/powerpoint/2010/main" xmlns="" val="3158810633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PONAVLJANJE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916832"/>
            <a:ext cx="7992888" cy="4524834"/>
          </a:xfrm>
        </p:spPr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hr-HR" dirty="0"/>
              <a:t>Navedi svoje osobne podatke. 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 smtClean="0"/>
              <a:t>Navedi </a:t>
            </a:r>
            <a:r>
              <a:rPr lang="hr-HR" dirty="0"/>
              <a:t>pet pravila privatnosti na internetu. 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 smtClean="0"/>
              <a:t>Objasni </a:t>
            </a:r>
            <a:r>
              <a:rPr lang="hr-HR" dirty="0"/>
              <a:t>kako ćeš prepoznati lažni, a kako pravi </a:t>
            </a:r>
            <a:r>
              <a:rPr lang="hr-HR" dirty="0" smtClean="0"/>
              <a:t>profil </a:t>
            </a:r>
            <a:r>
              <a:rPr lang="hr-HR" dirty="0"/>
              <a:t>na društvenoj mreži. 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 smtClean="0"/>
              <a:t>Zbog </a:t>
            </a:r>
            <a:r>
              <a:rPr lang="hr-HR" dirty="0"/>
              <a:t>čega kažemo da Internet može biti opasan? Objasni. 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 smtClean="0"/>
              <a:t>Kome </a:t>
            </a:r>
            <a:r>
              <a:rPr lang="hr-HR" dirty="0"/>
              <a:t>ćeš se obratiti ako imaš problema na internetu?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10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Privatnost na internetu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86857938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OSOBNI PODATCI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844824"/>
            <a:ext cx="7992888" cy="4596842"/>
          </a:xfrm>
        </p:spPr>
        <p:txBody>
          <a:bodyPr/>
          <a:lstStyle/>
          <a:p>
            <a:pPr marL="114300" indent="0">
              <a:buNone/>
            </a:pPr>
            <a:r>
              <a:rPr lang="it-IT" b="1" dirty="0"/>
              <a:t>Osobni podatci </a:t>
            </a:r>
            <a:r>
              <a:rPr lang="it-IT" dirty="0"/>
              <a:t>su: </a:t>
            </a:r>
            <a:endParaRPr lang="hr-HR" dirty="0"/>
          </a:p>
          <a:p>
            <a:r>
              <a:rPr lang="it-IT" dirty="0"/>
              <a:t>ime i prezime, </a:t>
            </a:r>
            <a:endParaRPr lang="hr-HR" dirty="0"/>
          </a:p>
          <a:p>
            <a:r>
              <a:rPr lang="it-IT" dirty="0"/>
              <a:t>adresa, </a:t>
            </a:r>
            <a:endParaRPr lang="hr-HR" dirty="0"/>
          </a:p>
          <a:p>
            <a:r>
              <a:rPr lang="it-IT" dirty="0"/>
              <a:t>Ime</a:t>
            </a:r>
            <a:r>
              <a:rPr lang="hr-HR" dirty="0"/>
              <a:t> škole, </a:t>
            </a:r>
          </a:p>
          <a:p>
            <a:r>
              <a:rPr lang="hr-HR" dirty="0"/>
              <a:t>broj telefona, </a:t>
            </a:r>
          </a:p>
          <a:p>
            <a:r>
              <a:rPr lang="hr-HR" dirty="0"/>
              <a:t>e-pošta (e-mail), </a:t>
            </a:r>
          </a:p>
          <a:p>
            <a:r>
              <a:rPr lang="hr-HR" dirty="0"/>
              <a:t>OIB.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2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Privatnost na internetu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9629" y="1844824"/>
            <a:ext cx="4265484" cy="30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36890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OPASNOSTI NA INTERNETU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699" y="2293573"/>
            <a:ext cx="5798637" cy="3087774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Privatnost na internetu</a:t>
            </a:r>
            <a:endParaRPr lang="hr-HR" dirty="0"/>
          </a:p>
        </p:txBody>
      </p:sp>
      <p:sp>
        <p:nvSpPr>
          <p:cNvPr id="9" name="Zaobljeni pravokutnik 8"/>
          <p:cNvSpPr/>
          <p:nvPr/>
        </p:nvSpPr>
        <p:spPr>
          <a:xfrm>
            <a:off x="5518279" y="1247916"/>
            <a:ext cx="3446210" cy="138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Lažni profili na društvenim mrežama, forumima, blogovima, raznim kanalima poput </a:t>
            </a:r>
            <a:r>
              <a:rPr lang="hr-HR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YouTuba</a:t>
            </a:r>
            <a:endParaRPr lang="hr-H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Zaobljeni pravokutnik 9"/>
          <p:cNvSpPr/>
          <p:nvPr/>
        </p:nvSpPr>
        <p:spPr>
          <a:xfrm rot="486162">
            <a:off x="5716070" y="5006111"/>
            <a:ext cx="3212028" cy="10931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elektroničko nasilje na internetu (</a:t>
            </a:r>
            <a:r>
              <a:rPr lang="hr-HR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cyberbuling</a:t>
            </a:r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2" name="Zaobljeni pravokutnik 11"/>
          <p:cNvSpPr/>
          <p:nvPr/>
        </p:nvSpPr>
        <p:spPr>
          <a:xfrm rot="20689675">
            <a:off x="1374944" y="1566658"/>
            <a:ext cx="2852015" cy="9666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prijeteće ili ucjenjivačke poruke </a:t>
            </a:r>
          </a:p>
        </p:txBody>
      </p:sp>
      <p:sp>
        <p:nvSpPr>
          <p:cNvPr id="13" name="Zaobljeni pravokutnik 12"/>
          <p:cNvSpPr/>
          <p:nvPr/>
        </p:nvSpPr>
        <p:spPr>
          <a:xfrm rot="20730407">
            <a:off x="1031040" y="3568656"/>
            <a:ext cx="1302225" cy="74547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širenje neistina </a:t>
            </a:r>
          </a:p>
        </p:txBody>
      </p:sp>
      <p:sp>
        <p:nvSpPr>
          <p:cNvPr id="14" name="Zaobljeni pravokutnik 13"/>
          <p:cNvSpPr/>
          <p:nvPr/>
        </p:nvSpPr>
        <p:spPr>
          <a:xfrm>
            <a:off x="3301526" y="5674481"/>
            <a:ext cx="2141628" cy="49491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uznemiravanje</a:t>
            </a:r>
          </a:p>
        </p:txBody>
      </p:sp>
      <p:sp>
        <p:nvSpPr>
          <p:cNvPr id="15" name="Zaobljeni pravokutnik 14"/>
          <p:cNvSpPr/>
          <p:nvPr/>
        </p:nvSpPr>
        <p:spPr>
          <a:xfrm rot="1215498">
            <a:off x="7500399" y="3705528"/>
            <a:ext cx="1417502" cy="727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vrijeđanje</a:t>
            </a:r>
          </a:p>
        </p:txBody>
      </p:sp>
      <p:sp>
        <p:nvSpPr>
          <p:cNvPr id="16" name="Zaobljeni pravokutnik 15"/>
          <p:cNvSpPr/>
          <p:nvPr/>
        </p:nvSpPr>
        <p:spPr>
          <a:xfrm rot="20943308">
            <a:off x="1064832" y="4961802"/>
            <a:ext cx="1964979" cy="109319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objavljivanje privatnih podataka</a:t>
            </a:r>
          </a:p>
        </p:txBody>
      </p:sp>
    </p:spTree>
    <p:extLst>
      <p:ext uri="{BB962C8B-B14F-4D97-AF65-F5344CB8AC3E}">
        <p14:creationId xmlns:p14="http://schemas.microsoft.com/office/powerpoint/2010/main" xmlns="" val="506770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SAVJETI...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4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Privatnost na internetu</a:t>
            </a:r>
            <a:endParaRPr lang="hr-HR" dirty="0"/>
          </a:p>
        </p:txBody>
      </p:sp>
      <p:sp>
        <p:nvSpPr>
          <p:cNvPr id="6" name="Zaobljeni pravokutnik 5"/>
          <p:cNvSpPr/>
          <p:nvPr/>
        </p:nvSpPr>
        <p:spPr>
          <a:xfrm>
            <a:off x="3059833" y="1378038"/>
            <a:ext cx="542047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Poštuj svoje i tuđe osobne podatke </a:t>
            </a:r>
          </a:p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(podatke prijatelja, roditelja…)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3059832" y="2655165"/>
            <a:ext cx="5420473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Razmisli prije nego objaviš neku osobnu sliku (svoju ili tuđu).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3059832" y="3932292"/>
            <a:ext cx="5420473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Odaberi nadimak za predstavljanje na internetu s kojim se osjećaš  dobro, sigurno, svoje.</a:t>
            </a:r>
          </a:p>
        </p:txBody>
      </p:sp>
      <p:sp>
        <p:nvSpPr>
          <p:cNvPr id="9" name="Zaobljeni pravokutnik 8"/>
          <p:cNvSpPr/>
          <p:nvPr/>
        </p:nvSpPr>
        <p:spPr>
          <a:xfrm>
            <a:off x="3059832" y="5209420"/>
            <a:ext cx="5420473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Nepoznate osobe s kojima komuniciraš online mogu lagati o svojim godinama i lažno se  predstavljati!</a:t>
            </a:r>
          </a:p>
        </p:txBody>
      </p:sp>
      <p:sp>
        <p:nvSpPr>
          <p:cNvPr id="10" name="Elipsa 9"/>
          <p:cNvSpPr/>
          <p:nvPr/>
        </p:nvSpPr>
        <p:spPr>
          <a:xfrm>
            <a:off x="2043674" y="1558058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</a:p>
        </p:txBody>
      </p:sp>
      <p:sp>
        <p:nvSpPr>
          <p:cNvPr id="11" name="Elipsa 10"/>
          <p:cNvSpPr/>
          <p:nvPr/>
        </p:nvSpPr>
        <p:spPr>
          <a:xfrm>
            <a:off x="2043674" y="2837129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</a:p>
        </p:txBody>
      </p:sp>
      <p:sp>
        <p:nvSpPr>
          <p:cNvPr id="12" name="Elipsa 11"/>
          <p:cNvSpPr/>
          <p:nvPr/>
        </p:nvSpPr>
        <p:spPr>
          <a:xfrm>
            <a:off x="2043674" y="411231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</a:p>
        </p:txBody>
      </p:sp>
      <p:sp>
        <p:nvSpPr>
          <p:cNvPr id="13" name="Elipsa 12"/>
          <p:cNvSpPr/>
          <p:nvPr/>
        </p:nvSpPr>
        <p:spPr>
          <a:xfrm>
            <a:off x="2043674" y="5387495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xmlns="" val="927613291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DRUŠTVENE MREŽE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909767" y="1382765"/>
            <a:ext cx="5390426" cy="57902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dirty="0"/>
              <a:t>Ljudi koriste društvene mreže za: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5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Privatnost na internetu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3" t="13143" r="4327" b="9578"/>
          <a:stretch/>
        </p:blipFill>
        <p:spPr>
          <a:xfrm>
            <a:off x="1547662" y="2461421"/>
            <a:ext cx="6068515" cy="3430030"/>
          </a:xfrm>
          <a:prstGeom prst="rect">
            <a:avLst/>
          </a:prstGeom>
        </p:spPr>
      </p:pic>
      <p:sp>
        <p:nvSpPr>
          <p:cNvPr id="8" name="Zaobljeni pravokutnik 7"/>
          <p:cNvSpPr/>
          <p:nvPr/>
        </p:nvSpPr>
        <p:spPr>
          <a:xfrm>
            <a:off x="2658518" y="2006486"/>
            <a:ext cx="3846801" cy="5917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komunikacija s prijateljima</a:t>
            </a:r>
            <a:endParaRPr lang="hr-HR" sz="2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Zaobljeni pravokutnik 8"/>
          <p:cNvSpPr/>
          <p:nvPr/>
        </p:nvSpPr>
        <p:spPr>
          <a:xfrm rot="354414">
            <a:off x="7371835" y="2540302"/>
            <a:ext cx="1552874" cy="5917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druženje</a:t>
            </a:r>
            <a:endParaRPr lang="hr-HR" sz="2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Zaobljeni pravokutnik 9"/>
          <p:cNvSpPr/>
          <p:nvPr/>
        </p:nvSpPr>
        <p:spPr>
          <a:xfrm rot="354414">
            <a:off x="7345907" y="5359025"/>
            <a:ext cx="1552874" cy="5917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zabavu</a:t>
            </a:r>
            <a:endParaRPr lang="hr-HR" sz="2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aobljeni pravokutnik 10"/>
          <p:cNvSpPr/>
          <p:nvPr/>
        </p:nvSpPr>
        <p:spPr>
          <a:xfrm rot="354414">
            <a:off x="7371835" y="3836760"/>
            <a:ext cx="1552874" cy="8176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poslovnu suradnju </a:t>
            </a:r>
          </a:p>
        </p:txBody>
      </p:sp>
      <p:sp>
        <p:nvSpPr>
          <p:cNvPr id="12" name="Zaobljeni pravokutnik 11"/>
          <p:cNvSpPr/>
          <p:nvPr/>
        </p:nvSpPr>
        <p:spPr>
          <a:xfrm>
            <a:off x="1853877" y="5517233"/>
            <a:ext cx="5203468" cy="8078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postoje i oni koji se kriju iza lažnih imena i njihova namjera nije jednako dobra.</a:t>
            </a:r>
          </a:p>
        </p:txBody>
      </p:sp>
    </p:spTree>
    <p:extLst>
      <p:ext uri="{BB962C8B-B14F-4D97-AF65-F5344CB8AC3E}">
        <p14:creationId xmlns:p14="http://schemas.microsoft.com/office/powerpoint/2010/main" xmlns="" val="2375334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6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Privatnost na internetu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2783" y="368840"/>
            <a:ext cx="3281217" cy="2301749"/>
          </a:xfrm>
          <a:prstGeom prst="rect">
            <a:avLst/>
          </a:prstGeom>
        </p:spPr>
      </p:pic>
      <p:sp>
        <p:nvSpPr>
          <p:cNvPr id="10" name="Zaobljeni pravokutnik 9"/>
          <p:cNvSpPr/>
          <p:nvPr/>
        </p:nvSpPr>
        <p:spPr>
          <a:xfrm>
            <a:off x="1187624" y="391127"/>
            <a:ext cx="4824536" cy="1499782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Forum je virtualni prostor za raspravu. Na temu koju netko postavi možeš raspravljati, podijeliti vlastita iskustva i sl. </a:t>
            </a:r>
          </a:p>
        </p:txBody>
      </p:sp>
      <p:sp>
        <p:nvSpPr>
          <p:cNvPr id="11" name="Zaobljeni pravokutnik 10"/>
          <p:cNvSpPr/>
          <p:nvPr/>
        </p:nvSpPr>
        <p:spPr>
          <a:xfrm>
            <a:off x="5159170" y="2614740"/>
            <a:ext cx="3729081" cy="167835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Blog je osobna internetska stranica koju možemo usporediti s pisanjem dnevnika.</a:t>
            </a:r>
          </a:p>
        </p:txBody>
      </p:sp>
      <p:sp>
        <p:nvSpPr>
          <p:cNvPr id="12" name="Zaobljeni pravokutnik 11"/>
          <p:cNvSpPr/>
          <p:nvPr/>
        </p:nvSpPr>
        <p:spPr>
          <a:xfrm>
            <a:off x="1202604" y="4736195"/>
            <a:ext cx="5145758" cy="16451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 je popularna internetska stranica na kojoj korisnici dijele svoje videozapise, pregledavaju ih i komentiraju.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9779" y="4636767"/>
            <a:ext cx="1751772" cy="175177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9780" y="2061545"/>
            <a:ext cx="3822138" cy="2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9958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MUDROST ZA VIRTUALNU SIGURNOST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7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Privatnost na internetu</a:t>
            </a:r>
            <a:endParaRPr lang="hr-HR" dirty="0"/>
          </a:p>
        </p:txBody>
      </p:sp>
      <p:sp>
        <p:nvSpPr>
          <p:cNvPr id="6" name="Zaobljeni pravokutnik 5"/>
          <p:cNvSpPr/>
          <p:nvPr/>
        </p:nvSpPr>
        <p:spPr>
          <a:xfrm>
            <a:off x="1068397" y="1168366"/>
            <a:ext cx="4799747" cy="8118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ZNATI s kim se dopisuješ vrlo je VAŽNO jer se neki ljudi predstavljaju lažno.</a:t>
            </a:r>
          </a:p>
        </p:txBody>
      </p:sp>
      <p:sp>
        <p:nvSpPr>
          <p:cNvPr id="7" name="Zaobljeni pravokutnik 6"/>
          <p:cNvSpPr/>
          <p:nvPr/>
        </p:nvSpPr>
        <p:spPr>
          <a:xfrm rot="354414">
            <a:off x="961028" y="2082366"/>
            <a:ext cx="3990053" cy="1255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OSOBNE PODATKE, adresu, ime škole, ne dijeli s NEZNANCIMA, koliko god te mole.</a:t>
            </a:r>
            <a:endParaRPr lang="hr-HR" sz="20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971262" y="3296074"/>
            <a:ext cx="3168352" cy="13687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NIKAD bez znanja svojih roditelja nemoj UŽIVO upoznavati online Prijatelja.</a:t>
            </a:r>
            <a:endParaRPr lang="hr-HR" sz="20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Zaobljeni pravokutnik 8"/>
          <p:cNvSpPr/>
          <p:nvPr/>
        </p:nvSpPr>
        <p:spPr>
          <a:xfrm rot="623094">
            <a:off x="6258900" y="1145710"/>
            <a:ext cx="2768259" cy="136871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Svoju LOZINKU nemoj nikome odati, samo je roditelji mogu Pogledati.</a:t>
            </a:r>
            <a:endParaRPr lang="hr-HR" sz="20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Zaobljeni pravokutnik 9"/>
          <p:cNvSpPr/>
          <p:nvPr/>
        </p:nvSpPr>
        <p:spPr>
          <a:xfrm rot="279798">
            <a:off x="4902830" y="2434798"/>
            <a:ext cx="3679088" cy="14008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DOBRO zapamti u svojoj mudroj glavi da na internetu zauvijek ostane što se tamo Stavi.</a:t>
            </a:r>
            <a:endParaRPr lang="hr-HR" sz="20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aobljeni pravokutnik 10"/>
          <p:cNvSpPr/>
          <p:nvPr/>
        </p:nvSpPr>
        <p:spPr>
          <a:xfrm>
            <a:off x="970118" y="4864393"/>
            <a:ext cx="3629941" cy="14253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prijeteće poruke NIKADA ne odgovaraj, već s osobama od povjerenja o njima RAZGOVARAJ.</a:t>
            </a:r>
          </a:p>
        </p:txBody>
      </p:sp>
      <p:sp>
        <p:nvSpPr>
          <p:cNvPr id="12" name="Zaobljeni pravokutnik 11"/>
          <p:cNvSpPr/>
          <p:nvPr/>
        </p:nvSpPr>
        <p:spPr>
          <a:xfrm rot="21087895">
            <a:off x="4353685" y="3835690"/>
            <a:ext cx="3735779" cy="10068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UČITELJIMA ili roditeljima odmah pokaži ako netko od tebe nešto neukusno TRAŽI.</a:t>
            </a:r>
            <a:endParaRPr lang="hr-HR" sz="20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aobljeni pravokutnik 12"/>
          <p:cNvSpPr/>
          <p:nvPr/>
        </p:nvSpPr>
        <p:spPr>
          <a:xfrm>
            <a:off x="4932040" y="5256913"/>
            <a:ext cx="3817970" cy="118760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ZNAŠ da prijatelja netko virtualno gnjavi, to odraslima istog trena PRIJAVI.</a:t>
            </a:r>
            <a:endParaRPr lang="hr-HR" sz="20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7016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332655"/>
            <a:ext cx="8015347" cy="1152127"/>
          </a:xfrm>
        </p:spPr>
        <p:txBody>
          <a:bodyPr/>
          <a:lstStyle/>
          <a:p>
            <a:r>
              <a:rPr lang="hr-HR" dirty="0"/>
              <a:t>STRANICE O SIGURNOSTI NA INTERNETU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916832"/>
            <a:ext cx="4140460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400" dirty="0"/>
              <a:t>Za svaki problem koji imaš online obrati se:</a:t>
            </a:r>
          </a:p>
          <a:p>
            <a:r>
              <a:rPr lang="pl-PL" sz="2400" dirty="0"/>
              <a:t>roditeljima,</a:t>
            </a:r>
          </a:p>
          <a:p>
            <a:r>
              <a:rPr lang="hr-HR" sz="2400" dirty="0"/>
              <a:t>učitelju/učiteljici ili </a:t>
            </a:r>
          </a:p>
          <a:p>
            <a:r>
              <a:rPr lang="hr-HR" sz="2400" dirty="0"/>
              <a:t>prijavi problem na internetskim stranicama koji se bavi problemima i nasiljem putem interneta.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8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Privatnost na internetu</a:t>
            </a:r>
            <a:endParaRPr lang="hr-HR" dirty="0"/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>
          <a:xfrm>
            <a:off x="1218013" y="5362107"/>
            <a:ext cx="7925988" cy="994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 kern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Centar </a:t>
            </a:r>
            <a:r>
              <a:rPr lang="hr-H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sigurniji Internet 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https://www.csi.hr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hr-H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 za </a:t>
            </a:r>
            <a:r>
              <a:rPr lang="hr-HR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http://www.petzanet.hr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09"/>
          <a:stretch/>
        </p:blipFill>
        <p:spPr>
          <a:xfrm>
            <a:off x="5076055" y="1826674"/>
            <a:ext cx="3849057" cy="31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979497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9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Privatnost na internetu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048461"/>
            <a:ext cx="7598479" cy="422799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 cstate="print"/>
          <a:srcRect t="3211"/>
          <a:stretch/>
        </p:blipFill>
        <p:spPr>
          <a:xfrm>
            <a:off x="5848509" y="476672"/>
            <a:ext cx="2901501" cy="1152128"/>
          </a:xfrm>
          <a:prstGeom prst="rect">
            <a:avLst/>
          </a:prstGeom>
        </p:spPr>
      </p:pic>
      <p:sp>
        <p:nvSpPr>
          <p:cNvPr id="14" name="Naslov 1"/>
          <p:cNvSpPr>
            <a:spLocks noGrp="1"/>
          </p:cNvSpPr>
          <p:nvPr>
            <p:ph type="title"/>
          </p:nvPr>
        </p:nvSpPr>
        <p:spPr>
          <a:xfrm>
            <a:off x="909767" y="332655"/>
            <a:ext cx="4958378" cy="1502877"/>
          </a:xfrm>
        </p:spPr>
        <p:txBody>
          <a:bodyPr/>
          <a:lstStyle/>
          <a:p>
            <a:r>
              <a:rPr lang="hr-HR" sz="4000" dirty="0"/>
              <a:t>CENTAR ZA SIGURNIJI INTERNET</a:t>
            </a:r>
          </a:p>
        </p:txBody>
      </p:sp>
    </p:spTree>
    <p:extLst>
      <p:ext uri="{BB962C8B-B14F-4D97-AF65-F5344CB8AC3E}">
        <p14:creationId xmlns:p14="http://schemas.microsoft.com/office/powerpoint/2010/main" xmlns="" val="1265585865"/>
      </p:ext>
    </p:extLst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a_osnov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Alfa_osnove</Template>
  <TotalTime>2832</TotalTime>
  <Words>467</Words>
  <Application>Microsoft Office PowerPoint</Application>
  <PresentationFormat>Prikaz na zaslonu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Alfa_osnove</vt:lpstr>
      <vt:lpstr>4. E - svijet</vt:lpstr>
      <vt:lpstr>OSOBNI PODATCI</vt:lpstr>
      <vt:lpstr>OPASNOSTI NA INTERNETU</vt:lpstr>
      <vt:lpstr>SAVJETI... </vt:lpstr>
      <vt:lpstr>DRUŠTVENE MREŽE</vt:lpstr>
      <vt:lpstr>Slajd 6</vt:lpstr>
      <vt:lpstr>MUDROST ZA VIRTUALNU SIGURNOST</vt:lpstr>
      <vt:lpstr>STRANICE O SIGURNOSTI NA INTERNETU</vt:lpstr>
      <vt:lpstr>CENTAR ZA SIGURNIJI INTERNET</vt:lpstr>
      <vt:lpstr>PONAVLJANJE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</dc:title>
  <dc:creator>Daniela</dc:creator>
  <cp:lastModifiedBy>PC</cp:lastModifiedBy>
  <cp:revision>134</cp:revision>
  <dcterms:created xsi:type="dcterms:W3CDTF">2013-04-15T10:22:21Z</dcterms:created>
  <dcterms:modified xsi:type="dcterms:W3CDTF">2026-03-19T05:43:56Z</dcterms:modified>
</cp:coreProperties>
</file>